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80" r:id="rId2"/>
    <p:sldId id="282" r:id="rId3"/>
    <p:sldId id="281" r:id="rId4"/>
    <p:sldId id="283" r:id="rId5"/>
    <p:sldId id="284" r:id="rId6"/>
    <p:sldId id="285" r:id="rId7"/>
    <p:sldId id="286" r:id="rId8"/>
    <p:sldId id="287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D7525-DCB0-4960-B7FC-C9D0B41DA9E8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89B2E-0CAF-4731-BF1F-6BB72C04A08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5668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E6D00-9231-42F5-80E4-AF62E0B909D8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5564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0BB455-2C2D-4F80-B661-8119D8BED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2D15012-9068-4A27-949E-42F852ACD7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B067510-7353-4EBE-928E-8AF526372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C505-8906-4E96-BB08-5C437238A7C6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C5F6F11-C10A-4109-9082-EA9EF268A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0B7B9B8-D2F6-4BD4-BD69-2E01AC7D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FA39-EA1E-4BE6-B69C-EC4C7E6EB2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252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736D63-6E34-408F-9C81-52D49644E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994C417-B571-4E30-B2F2-DBBAFF486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291D228-1D63-465F-8C25-C570A4B9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C505-8906-4E96-BB08-5C437238A7C6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3D33890-C493-441F-8E03-790B8386D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6685624-1697-4918-9478-76039ED93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FA39-EA1E-4BE6-B69C-EC4C7E6EB2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1373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71D7309E-85BA-4A61-AB13-E90D9ED96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614DD86-586E-4F6C-8CC8-23C79E989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D24AE59-C858-412D-AF13-14BCFCFDA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C505-8906-4E96-BB08-5C437238A7C6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0388E55-72CB-4C9F-89BA-795DBA33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322A9FD-C9A7-4037-AD57-74BD056F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FA39-EA1E-4BE6-B69C-EC4C7E6EB2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1944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26E303-DCB5-478F-8F05-55F20AEE9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1CD93E-CCA8-4C01-AB54-D3C798346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DEF4A7B-CA13-41B3-9CF0-D8F82A11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C505-8906-4E96-BB08-5C437238A7C6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E4AF18C-7A35-4CA9-BF04-2C9452F7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2DDA688-BE7B-45B2-B96A-42BC74B31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FA39-EA1E-4BE6-B69C-EC4C7E6EB2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1413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C150AA-5A46-4332-B76C-96A1FE92D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EDDB754-FBF6-4FE9-983E-E6EB80F9A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83B8FF8-36FF-42BE-96BE-F3F32B0A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C505-8906-4E96-BB08-5C437238A7C6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9E890A9-2EF4-4BBE-864D-738A29269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DE18730-C951-4FD6-AC15-1FB2A4A73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FA39-EA1E-4BE6-B69C-EC4C7E6EB2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262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F5C9A2-4B19-48E1-948E-A2470FAB6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63E4690-6792-4B85-B0FB-4577B11C73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E508AA2-AD30-4B1B-B88B-692257D66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52088EC-A4E3-4AD3-BC24-7F9B2F564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C505-8906-4E96-BB08-5C437238A7C6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22AF634-5E95-4AF7-91C4-2C784D54A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71C5A92-4278-450B-AA9F-725A86270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FA39-EA1E-4BE6-B69C-EC4C7E6EB2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9121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C025C1-8381-405B-8C00-7FA3C9A7B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D71EE37-D4EC-454F-BCD8-54D34F100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31A39C8-8B48-407F-8E1F-F122BAF9D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434DC60-E7D8-47CE-A16D-5A304473D3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1A2C65F-78B7-431B-9F1F-62AAC19D6A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A63A289-F1AA-41FB-98F4-6CF6663C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C505-8906-4E96-BB08-5C437238A7C6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497EF67-4567-4B16-8E38-E325359B1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889E4256-F23A-426C-A808-6CB855AA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FA39-EA1E-4BE6-B69C-EC4C7E6EB2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138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0B3D1F-F7A6-41F8-993E-2BD0C0A1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A6DFBDA-85F6-4DF7-9A67-C26819085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C505-8906-4E96-BB08-5C437238A7C6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FED4017-167A-4483-AC52-37E9A26DA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840A18F-C039-4F01-972E-6A298CE01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FA39-EA1E-4BE6-B69C-EC4C7E6EB2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839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05792D27-3049-4F94-8B40-2CEA625CA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C505-8906-4E96-BB08-5C437238A7C6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77D54E1B-7C07-4955-A906-DC61F8321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F0ABECC-A00D-4FDE-9FAA-EFF2C69B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FA39-EA1E-4BE6-B69C-EC4C7E6EB2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87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016494-E6BB-46E7-9DE2-F9C0C30EE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EB9E34-2CB1-440B-89E3-D9240D43B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6B732A9-89DE-4E58-8894-20BE5A77E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D2E8FD2-5AEE-434D-9C21-4F05AD0B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C505-8906-4E96-BB08-5C437238A7C6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41D4307-7763-400F-A761-FE2042E2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6D79F5A-2393-4B05-83D1-4DE39D993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FA39-EA1E-4BE6-B69C-EC4C7E6EB2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2316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30774C-2AF6-43E0-9C28-89DB5EC6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62C1C109-460B-4C03-9F6C-D20E0C2ACF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BA6B8C1-6B5E-41D5-8CC9-07C917422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7AD9F85-3463-45CC-978B-9700D9F7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C505-8906-4E96-BB08-5C437238A7C6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B5B8D86-B161-4D53-A0CC-6D68DCD1D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00F9EF2-3B6C-4F59-8D2C-1F21EF3C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4FA39-EA1E-4BE6-B69C-EC4C7E6EB2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7601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B6C92EA-752E-42C6-9F16-37B09FB98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53787CE-7934-4A55-B336-7FEC1E679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5FE4865-D15C-470F-ABAF-7920B0B28D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1C505-8906-4E96-BB08-5C437238A7C6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2DBCD1E-4B6C-4A72-9BAE-917F3DCCB1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F6FBEC5-1428-4B6B-B8FF-B17701D5B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4FA39-EA1E-4BE6-B69C-EC4C7E6EB22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257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7470DE-648A-49C2-8675-288E4008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Elrendezés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1BEE765B-91FB-45CA-B09C-20158363D2D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53792" y="1630254"/>
            <a:ext cx="5218430" cy="406590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9196A54-FDC5-4491-9525-D667E3D14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060" y="1942601"/>
            <a:ext cx="3051326" cy="2972798"/>
          </a:xfrm>
          <a:prstGeom prst="rect">
            <a:avLst/>
          </a:prstGeom>
        </p:spPr>
      </p:pic>
      <p:pic>
        <p:nvPicPr>
          <p:cNvPr id="6" name="Hang 5">
            <a:hlinkClick r:id="" action="ppaction://media"/>
            <a:extLst>
              <a:ext uri="{FF2B5EF4-FFF2-40B4-BE49-F238E27FC236}">
                <a16:creationId xmlns:a16="http://schemas.microsoft.com/office/drawing/2014/main" id="{8CCA10EB-EBB7-40D0-B3DF-31470533FB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1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97AD87-AE88-48EE-8766-673E183D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Tároló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1FF072B9-5A80-44B8-874C-605641DDD9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/>
              <a:t>Ebben van az oldal többi része.</a:t>
            </a:r>
          </a:p>
          <a:p>
            <a:r>
              <a:rPr lang="hu-HU"/>
              <a:t>Feladatai:</a:t>
            </a:r>
          </a:p>
          <a:p>
            <a:pPr lvl="1"/>
            <a:r>
              <a:rPr lang="hu-HU"/>
              <a:t>meghatározza a szélességet,</a:t>
            </a:r>
          </a:p>
          <a:p>
            <a:pPr lvl="1"/>
            <a:r>
              <a:rPr lang="hu-HU"/>
              <a:t>középre igazít.</a:t>
            </a:r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B150B9C5-4032-4E79-BBC2-5B06E309BB5D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15805" y="1935270"/>
            <a:ext cx="3370465" cy="1493729"/>
          </a:xfrm>
          <a:prstGeom prst="rect">
            <a:avLst/>
          </a:prstGeom>
        </p:spPr>
      </p:pic>
      <p:pic>
        <p:nvPicPr>
          <p:cNvPr id="10" name="tarolo">
            <a:hlinkClick r:id="" action="ppaction://media"/>
            <a:extLst>
              <a:ext uri="{FF2B5EF4-FFF2-40B4-BE49-F238E27FC236}">
                <a16:creationId xmlns:a16="http://schemas.microsoft.com/office/drawing/2014/main" id="{D3A00010-C4D7-4EE5-907E-BE856430102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21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38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6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4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7D3762-FA6F-410D-860D-01227C89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Fejléc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6461D30-2596-4EDA-ADB8-944B259FCC6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60" y="1690688"/>
            <a:ext cx="5709920" cy="12522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1E87CFA-0B30-4681-951E-96FFE490E20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96310" y="4250164"/>
            <a:ext cx="3805403" cy="1767215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6C6F5CD8-45F3-47E1-9CC8-2C247F558D58}"/>
              </a:ext>
            </a:extLst>
          </p:cNvPr>
          <p:cNvSpPr/>
          <p:nvPr/>
        </p:nvSpPr>
        <p:spPr>
          <a:xfrm>
            <a:off x="1061307" y="5352033"/>
            <a:ext cx="3216165" cy="4309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8BF5B3FE-27E7-4674-BB9B-EE56B4189A86}"/>
              </a:ext>
            </a:extLst>
          </p:cNvPr>
          <p:cNvSpPr txBox="1"/>
          <p:nvPr/>
        </p:nvSpPr>
        <p:spPr>
          <a:xfrm>
            <a:off x="5002923" y="5105830"/>
            <a:ext cx="1923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/>
              <a:t>A kép a jobb alsó sarokba kerül, ismétlés nélkül.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5557183B-D309-4B7A-8375-91EE6C9E4629}"/>
              </a:ext>
            </a:extLst>
          </p:cNvPr>
          <p:cNvCxnSpPr>
            <a:cxnSpLocks/>
          </p:cNvCxnSpPr>
          <p:nvPr/>
        </p:nvCxnSpPr>
        <p:spPr>
          <a:xfrm flipH="1">
            <a:off x="4251434" y="5567495"/>
            <a:ext cx="740979" cy="69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Kép 21">
            <a:extLst>
              <a:ext uri="{FF2B5EF4-FFF2-40B4-BE49-F238E27FC236}">
                <a16:creationId xmlns:a16="http://schemas.microsoft.com/office/drawing/2014/main" id="{A9146C1D-83FA-43A8-A903-B80161490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920" y="1690688"/>
            <a:ext cx="4200880" cy="337691"/>
          </a:xfrm>
          <a:prstGeom prst="rect">
            <a:avLst/>
          </a:prstGeom>
        </p:spPr>
      </p:pic>
      <p:sp>
        <p:nvSpPr>
          <p:cNvPr id="25" name="Szövegdoboz 24">
            <a:extLst>
              <a:ext uri="{FF2B5EF4-FFF2-40B4-BE49-F238E27FC236}">
                <a16:creationId xmlns:a16="http://schemas.microsoft.com/office/drawing/2014/main" id="{3B8B5FBB-1D05-4CF9-AEB2-F5BCB98995EC}"/>
              </a:ext>
            </a:extLst>
          </p:cNvPr>
          <p:cNvSpPr txBox="1"/>
          <p:nvPr/>
        </p:nvSpPr>
        <p:spPr>
          <a:xfrm>
            <a:off x="7321290" y="2892277"/>
            <a:ext cx="1923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/>
              <a:t>Vízszintes pozíció:</a:t>
            </a:r>
          </a:p>
          <a:p>
            <a:r>
              <a:rPr lang="hu-HU"/>
              <a:t>left, center, right,</a:t>
            </a:r>
          </a:p>
          <a:p>
            <a:r>
              <a:rPr lang="hu-HU"/>
              <a:t>70%, 500px, …</a:t>
            </a:r>
            <a:br>
              <a:rPr lang="hu-HU"/>
            </a:br>
            <a:r>
              <a:rPr lang="hu-HU"/>
              <a:t>(bal szélétől)</a:t>
            </a:r>
          </a:p>
        </p:txBody>
      </p: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DE30F359-F5BA-4A7F-B968-ADF5E7B51A46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8282987" y="2028379"/>
            <a:ext cx="1439742" cy="8638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9F7E54DA-6F62-4204-B8F1-94D4B3017596}"/>
              </a:ext>
            </a:extLst>
          </p:cNvPr>
          <p:cNvSpPr txBox="1"/>
          <p:nvPr/>
        </p:nvSpPr>
        <p:spPr>
          <a:xfrm>
            <a:off x="9694000" y="2892277"/>
            <a:ext cx="2140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/>
              <a:t>Függőleges pozíció:</a:t>
            </a:r>
          </a:p>
          <a:p>
            <a:r>
              <a:rPr lang="hu-HU"/>
              <a:t>top, center, bottom,</a:t>
            </a:r>
          </a:p>
          <a:p>
            <a:r>
              <a:rPr lang="hu-HU"/>
              <a:t>10%, 50px, …</a:t>
            </a:r>
            <a:br>
              <a:rPr lang="hu-HU"/>
            </a:br>
            <a:r>
              <a:rPr lang="hu-HU"/>
              <a:t>(felülről)</a:t>
            </a:r>
          </a:p>
        </p:txBody>
      </p:sp>
      <p:cxnSp>
        <p:nvCxnSpPr>
          <p:cNvPr id="31" name="Egyenes összekötő nyíllal 30">
            <a:extLst>
              <a:ext uri="{FF2B5EF4-FFF2-40B4-BE49-F238E27FC236}">
                <a16:creationId xmlns:a16="http://schemas.microsoft.com/office/drawing/2014/main" id="{B065A6BA-1A1B-4138-AE1A-465271747D38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10748560" y="2028379"/>
            <a:ext cx="15764" cy="8638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FD9F177F-2865-408F-9EFF-F888DE29E518}"/>
              </a:ext>
            </a:extLst>
          </p:cNvPr>
          <p:cNvCxnSpPr>
            <a:cxnSpLocks/>
          </p:cNvCxnSpPr>
          <p:nvPr/>
        </p:nvCxnSpPr>
        <p:spPr>
          <a:xfrm flipH="1">
            <a:off x="9722729" y="1986338"/>
            <a:ext cx="629961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47470A64-DFF1-4572-91AB-6F2C790E656B}"/>
              </a:ext>
            </a:extLst>
          </p:cNvPr>
          <p:cNvCxnSpPr>
            <a:cxnSpLocks/>
          </p:cNvCxnSpPr>
          <p:nvPr/>
        </p:nvCxnSpPr>
        <p:spPr>
          <a:xfrm flipH="1">
            <a:off x="10438832" y="1986221"/>
            <a:ext cx="786216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63F42B03-C9DD-48C3-82C8-5FB5CCB9B045}"/>
              </a:ext>
            </a:extLst>
          </p:cNvPr>
          <p:cNvCxnSpPr/>
          <p:nvPr/>
        </p:nvCxnSpPr>
        <p:spPr>
          <a:xfrm>
            <a:off x="6926317" y="1282262"/>
            <a:ext cx="0" cy="4761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67B05E21-ADAE-4EAD-B548-EB844F4DD318}"/>
              </a:ext>
            </a:extLst>
          </p:cNvPr>
          <p:cNvSpPr txBox="1"/>
          <p:nvPr/>
        </p:nvSpPr>
        <p:spPr>
          <a:xfrm>
            <a:off x="7321289" y="5251302"/>
            <a:ext cx="4196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A fejléc és a képek háttérszíne megegyezik,</a:t>
            </a:r>
            <a:br>
              <a:rPr lang="hu-HU"/>
            </a:br>
            <a:r>
              <a:rPr lang="hu-HU"/>
              <a:t>ezért nem látszik a képek határa.</a:t>
            </a:r>
          </a:p>
        </p:txBody>
      </p:sp>
      <p:pic>
        <p:nvPicPr>
          <p:cNvPr id="46" name="Kép 45">
            <a:extLst>
              <a:ext uri="{FF2B5EF4-FFF2-40B4-BE49-F238E27FC236}">
                <a16:creationId xmlns:a16="http://schemas.microsoft.com/office/drawing/2014/main" id="{C9B39772-AA0A-4CEE-A432-A110E672B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060" y="3114630"/>
            <a:ext cx="5923700" cy="657083"/>
          </a:xfrm>
          <a:prstGeom prst="rect">
            <a:avLst/>
          </a:prstGeom>
        </p:spPr>
      </p:pic>
      <p:pic>
        <p:nvPicPr>
          <p:cNvPr id="49" name="fejléc">
            <a:hlinkClick r:id="" action="ppaction://media"/>
            <a:extLst>
              <a:ext uri="{FF2B5EF4-FFF2-40B4-BE49-F238E27FC236}">
                <a16:creationId xmlns:a16="http://schemas.microsoft.com/office/drawing/2014/main" id="{5B577181-D65F-480B-A7F9-D7EF531B9D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53800" y="60434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1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859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19BB60-859C-4EFE-BADC-11B8532A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Lábléc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B482FDE-86C6-486C-A5B5-099CC2CAE2F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9906" y="4279708"/>
            <a:ext cx="3498393" cy="132556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93E561DF-E745-4394-A34D-A37BD45D7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06" y="1690688"/>
            <a:ext cx="8087854" cy="78115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455F4D27-B0EF-4ABB-9809-259469BB6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906" y="2762157"/>
            <a:ext cx="4205285" cy="937484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79109966-022D-4C69-BBFF-BF85457A10A0}"/>
              </a:ext>
            </a:extLst>
          </p:cNvPr>
          <p:cNvSpPr txBox="1"/>
          <p:nvPr/>
        </p:nvSpPr>
        <p:spPr>
          <a:xfrm>
            <a:off x="7809186" y="3059668"/>
            <a:ext cx="13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&amp;copy; -&gt; ©</a:t>
            </a:r>
          </a:p>
        </p:txBody>
      </p:sp>
      <p:pic>
        <p:nvPicPr>
          <p:cNvPr id="10" name="Rögzített hang">
            <a:hlinkClick r:id="" action="ppaction://media"/>
            <a:extLst>
              <a:ext uri="{FF2B5EF4-FFF2-40B4-BE49-F238E27FC236}">
                <a16:creationId xmlns:a16="http://schemas.microsoft.com/office/drawing/2014/main" id="{B63B957E-35BE-4EF6-B437-5008D525C68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856.222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53800" y="60484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8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CC00BC-DE2D-4DEC-9B31-2227C893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Navigáció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FAC7541-FE06-49F6-87D8-784013E6F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969" y="1764261"/>
            <a:ext cx="5727733" cy="183002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3B78B002-7A7E-4CD1-9D92-3DC2D0959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969" y="3899085"/>
            <a:ext cx="3515390" cy="163478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695643B6-AFAC-4278-B36B-2C1382B0A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764259"/>
            <a:ext cx="2896169" cy="1467055"/>
          </a:xfrm>
          <a:prstGeom prst="rect">
            <a:avLst/>
          </a:prstGeom>
        </p:spPr>
      </p:pic>
      <p:pic>
        <p:nvPicPr>
          <p:cNvPr id="9" name="navi">
            <a:hlinkClick r:id="" action="ppaction://media"/>
            <a:extLst>
              <a:ext uri="{FF2B5EF4-FFF2-40B4-BE49-F238E27FC236}">
                <a16:creationId xmlns:a16="http://schemas.microsoft.com/office/drawing/2014/main" id="{F90CF322-BF7A-4D10-8C04-B9F4E0F891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53800" y="60665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9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70EC94-F0C5-4733-BBA6-EFE1B5FD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Tartalom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F403819-D3A7-498E-A534-ADAE878E8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583" y="3610304"/>
            <a:ext cx="2903964" cy="116372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7D4B1B43-6D4A-4A24-BCB2-DF6E6582949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01" y="1527517"/>
            <a:ext cx="5843270" cy="30930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B388C26-0D63-4DBF-93CE-D6AC575D5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583" y="1527517"/>
            <a:ext cx="5140062" cy="1720180"/>
          </a:xfrm>
          <a:prstGeom prst="rect">
            <a:avLst/>
          </a:prstGeom>
        </p:spPr>
      </p:pic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E64B9B42-127A-4F13-923D-2BADEC79A855}"/>
              </a:ext>
            </a:extLst>
          </p:cNvPr>
          <p:cNvCxnSpPr/>
          <p:nvPr/>
        </p:nvCxnSpPr>
        <p:spPr>
          <a:xfrm>
            <a:off x="557048" y="3429000"/>
            <a:ext cx="0" cy="19838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E222EB32-94E0-42CC-B551-0108DCFC1766}"/>
              </a:ext>
            </a:extLst>
          </p:cNvPr>
          <p:cNvCxnSpPr/>
          <p:nvPr/>
        </p:nvCxnSpPr>
        <p:spPr>
          <a:xfrm>
            <a:off x="2091558" y="3429000"/>
            <a:ext cx="0" cy="19838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C43E46A1-4856-46DF-BAD5-6D6F398FFA48}"/>
              </a:ext>
            </a:extLst>
          </p:cNvPr>
          <p:cNvCxnSpPr/>
          <p:nvPr/>
        </p:nvCxnSpPr>
        <p:spPr>
          <a:xfrm>
            <a:off x="557048" y="4960883"/>
            <a:ext cx="1534510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9FAA259-E6DB-498F-B101-CB7033D1EA8B}"/>
              </a:ext>
            </a:extLst>
          </p:cNvPr>
          <p:cNvSpPr txBox="1"/>
          <p:nvPr/>
        </p:nvSpPr>
        <p:spPr>
          <a:xfrm>
            <a:off x="948142" y="5002190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220px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3C8D339A-B852-49AC-9E7B-D094F8D65639}"/>
              </a:ext>
            </a:extLst>
          </p:cNvPr>
          <p:cNvSpPr txBox="1"/>
          <p:nvPr/>
        </p:nvSpPr>
        <p:spPr>
          <a:xfrm>
            <a:off x="438601" y="5753109"/>
            <a:ext cx="446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Probléma: a navigáció túl rövid, nem ér végig!</a:t>
            </a:r>
          </a:p>
        </p:txBody>
      </p:sp>
      <p:pic>
        <p:nvPicPr>
          <p:cNvPr id="17" name="tartalom">
            <a:hlinkClick r:id="" action="ppaction://media"/>
            <a:extLst>
              <a:ext uri="{FF2B5EF4-FFF2-40B4-BE49-F238E27FC236}">
                <a16:creationId xmlns:a16="http://schemas.microsoft.com/office/drawing/2014/main" id="{EFC8348D-4655-4A1C-AF2F-CF725BD6D5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53800" y="5883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9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5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CAFBB9-726C-477A-B670-2AA47700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Navigáció javítása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3A3AECC-11E0-4EA4-ACDF-47EBD3F1F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380" y="1690688"/>
            <a:ext cx="3506715" cy="132556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B2291CF-2560-44C3-9FEF-7D651328B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5858764" cy="2999492"/>
          </a:xfrm>
          <a:prstGeom prst="rect">
            <a:avLst/>
          </a:prstGeom>
        </p:spPr>
      </p:pic>
      <p:pic>
        <p:nvPicPr>
          <p:cNvPr id="8" name="Rögzített hang">
            <a:hlinkClick r:id="" action="ppaction://media"/>
            <a:extLst>
              <a:ext uri="{FF2B5EF4-FFF2-40B4-BE49-F238E27FC236}">
                <a16:creationId xmlns:a16="http://schemas.microsoft.com/office/drawing/2014/main" id="{C2940B37-1D56-47B2-A946-2FA35732FD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68546" y="59353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7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11766F-EC68-4B43-A132-B0AE72858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Navigáció áthelyezése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CCA50F8-D82F-4F59-88FD-155507FC0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14162"/>
            <a:ext cx="3344917" cy="280093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C54B004-12DB-4929-9C67-C5B2F4A62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366" y="1614162"/>
            <a:ext cx="5992434" cy="3169493"/>
          </a:xfrm>
          <a:prstGeom prst="rect">
            <a:avLst/>
          </a:prstGeom>
        </p:spPr>
      </p:pic>
      <p:pic>
        <p:nvPicPr>
          <p:cNvPr id="7" name="Rögzített hang">
            <a:hlinkClick r:id="" action="ppaction://media"/>
            <a:extLst>
              <a:ext uri="{FF2B5EF4-FFF2-40B4-BE49-F238E27FC236}">
                <a16:creationId xmlns:a16="http://schemas.microsoft.com/office/drawing/2014/main" id="{7A89AEDA-9B9F-4E45-8813-1D5B276181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3800" y="59760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4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108</Words>
  <Application>Microsoft Office PowerPoint</Application>
  <PresentationFormat>Szélesvásznú</PresentationFormat>
  <Paragraphs>24</Paragraphs>
  <Slides>8</Slides>
  <Notes>1</Notes>
  <HiddenSlides>0</HiddenSlides>
  <MMClips>8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Office-téma</vt:lpstr>
      <vt:lpstr>Elrendezés</vt:lpstr>
      <vt:lpstr>Tároló</vt:lpstr>
      <vt:lpstr>Fejléc</vt:lpstr>
      <vt:lpstr>Lábléc</vt:lpstr>
      <vt:lpstr>Navigáció</vt:lpstr>
      <vt:lpstr>Tartalom</vt:lpstr>
      <vt:lpstr>Navigáció javítása</vt:lpstr>
      <vt:lpstr>Navigáció áthelyezése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Elrendezés</dc:title>
  <dc:creator>József Tóth</dc:creator>
  <cp:lastModifiedBy>József Tóth</cp:lastModifiedBy>
  <cp:revision>4</cp:revision>
  <dcterms:created xsi:type="dcterms:W3CDTF">2020-11-15T20:11:32Z</dcterms:created>
  <dcterms:modified xsi:type="dcterms:W3CDTF">2020-11-15T20:16:12Z</dcterms:modified>
</cp:coreProperties>
</file>